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9" r:id="rId4"/>
    <p:sldId id="264" r:id="rId5"/>
    <p:sldId id="262" r:id="rId6"/>
    <p:sldId id="263" r:id="rId7"/>
    <p:sldId id="266" r:id="rId8"/>
    <p:sldId id="267" r:id="rId9"/>
    <p:sldId id="268" r:id="rId10"/>
    <p:sldId id="269" r:id="rId11"/>
  </p:sldIdLst>
  <p:sldSz cx="12192000" cy="6858000"/>
  <p:notesSz cx="6724650" cy="9774238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F36919-B6D4-4F0E-9BFC-A46B036CBF9A}" v="3161" dt="2021-09-08T21:36:59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Lindsay" userId="S::gw08lindsayyvonne@glow.sch.uk::9ccda5f4-2af1-468a-9def-b4c0d85bea57" providerId="AD" clId="Web-{31F36919-B6D4-4F0E-9BFC-A46B036CBF9A}"/>
    <pc:docChg chg="addSld modSld sldOrd addMainMaster delMainMaster">
      <pc:chgData name="Miss Lindsay" userId="S::gw08lindsayyvonne@glow.sch.uk::9ccda5f4-2af1-468a-9def-b4c0d85bea57" providerId="AD" clId="Web-{31F36919-B6D4-4F0E-9BFC-A46B036CBF9A}" dt="2021-09-08T21:36:58.078" v="1488" actId="20577"/>
      <pc:docMkLst>
        <pc:docMk/>
      </pc:docMkLst>
      <pc:sldChg chg="addSp delSp modSp mod setBg modClrScheme addAnim setClrOvrMap chgLayout">
        <pc:chgData name="Miss Lindsay" userId="S::gw08lindsayyvonne@glow.sch.uk::9ccda5f4-2af1-468a-9def-b4c0d85bea57" providerId="AD" clId="Web-{31F36919-B6D4-4F0E-9BFC-A46B036CBF9A}" dt="2021-09-08T21:06:45.309" v="37" actId="1076"/>
        <pc:sldMkLst>
          <pc:docMk/>
          <pc:sldMk cId="109857222" sldId="256"/>
        </pc:sldMkLst>
        <pc:spChg chg="mod">
          <ac:chgData name="Miss Lindsay" userId="S::gw08lindsayyvonne@glow.sch.uk::9ccda5f4-2af1-468a-9def-b4c0d85bea57" providerId="AD" clId="Web-{31F36919-B6D4-4F0E-9BFC-A46B036CBF9A}" dt="2021-09-08T21:05:59.152" v="3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iss Lindsay" userId="S::gw08lindsayyvonne@glow.sch.uk::9ccda5f4-2af1-468a-9def-b4c0d85bea57" providerId="AD" clId="Web-{31F36919-B6D4-4F0E-9BFC-A46B036CBF9A}" dt="2021-09-08T21:06:13.121" v="35" actId="14100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iss Lindsay" userId="S::gw08lindsayyvonne@glow.sch.uk::9ccda5f4-2af1-468a-9def-b4c0d85bea57" providerId="AD" clId="Web-{31F36919-B6D4-4F0E-9BFC-A46B036CBF9A}" dt="2021-09-08T21:05:45.121" v="26"/>
          <ac:spMkLst>
            <pc:docMk/>
            <pc:sldMk cId="109857222" sldId="256"/>
            <ac:spMk id="5" creationId="{CA5B2A81-2C8E-4963-AFD4-E539D168B475}"/>
          </ac:spMkLst>
        </pc:spChg>
        <pc:spChg chg="add">
          <ac:chgData name="Miss Lindsay" userId="S::gw08lindsayyvonne@glow.sch.uk::9ccda5f4-2af1-468a-9def-b4c0d85bea57" providerId="AD" clId="Web-{31F36919-B6D4-4F0E-9BFC-A46B036CBF9A}" dt="2021-09-08T21:05:45.168" v="27"/>
          <ac:spMkLst>
            <pc:docMk/>
            <pc:sldMk cId="109857222" sldId="256"/>
            <ac:spMk id="8" creationId="{19F9BF86-FE94-4517-B97D-026C7515E589}"/>
          </ac:spMkLst>
        </pc:spChg>
        <pc:spChg chg="add del">
          <ac:chgData name="Miss Lindsay" userId="S::gw08lindsayyvonne@glow.sch.uk::9ccda5f4-2af1-468a-9def-b4c0d85bea57" providerId="AD" clId="Web-{31F36919-B6D4-4F0E-9BFC-A46B036CBF9A}" dt="2021-09-08T21:04:56.370" v="24"/>
          <ac:spMkLst>
            <pc:docMk/>
            <pc:sldMk cId="109857222" sldId="256"/>
            <ac:spMk id="9" creationId="{8A95209C-5275-4E15-8EA7-7F42980ABF2D}"/>
          </ac:spMkLst>
        </pc:spChg>
        <pc:spChg chg="add del">
          <ac:chgData name="Miss Lindsay" userId="S::gw08lindsayyvonne@glow.sch.uk::9ccda5f4-2af1-468a-9def-b4c0d85bea57" providerId="AD" clId="Web-{31F36919-B6D4-4F0E-9BFC-A46B036CBF9A}" dt="2021-09-08T21:04:56.370" v="24"/>
          <ac:spMkLst>
            <pc:docMk/>
            <pc:sldMk cId="109857222" sldId="256"/>
            <ac:spMk id="11" creationId="{4F2ED431-E304-4FF0-9F4E-032783C9D612}"/>
          </ac:spMkLst>
        </pc:spChg>
        <pc:spChg chg="add">
          <ac:chgData name="Miss Lindsay" userId="S::gw08lindsayyvonne@glow.sch.uk::9ccda5f4-2af1-468a-9def-b4c0d85bea57" providerId="AD" clId="Web-{31F36919-B6D4-4F0E-9BFC-A46B036CBF9A}" dt="2021-09-08T21:05:45.168" v="27"/>
          <ac:spMkLst>
            <pc:docMk/>
            <pc:sldMk cId="109857222" sldId="256"/>
            <ac:spMk id="12" creationId="{D30DD7D3-2712-4491-B2C2-5FC23330C7CB}"/>
          </ac:spMkLst>
        </pc:spChg>
        <pc:spChg chg="add del">
          <ac:chgData name="Miss Lindsay" userId="S::gw08lindsayyvonne@glow.sch.uk::9ccda5f4-2af1-468a-9def-b4c0d85bea57" providerId="AD" clId="Web-{31F36919-B6D4-4F0E-9BFC-A46B036CBF9A}" dt="2021-09-08T21:04:56.370" v="24"/>
          <ac:spMkLst>
            <pc:docMk/>
            <pc:sldMk cId="109857222" sldId="256"/>
            <ac:spMk id="13" creationId="{4E87FCFB-2CCE-460D-B3DD-557C8BD1B94A}"/>
          </ac:spMkLst>
        </pc:spChg>
        <pc:picChg chg="add del">
          <ac:chgData name="Miss Lindsay" userId="S::gw08lindsayyvonne@glow.sch.uk::9ccda5f4-2af1-468a-9def-b4c0d85bea57" providerId="AD" clId="Web-{31F36919-B6D4-4F0E-9BFC-A46B036CBF9A}" dt="2021-09-08T21:04:56.370" v="24"/>
          <ac:picMkLst>
            <pc:docMk/>
            <pc:sldMk cId="109857222" sldId="256"/>
            <ac:picMk id="4" creationId="{D1E9CA34-B72B-4C78-B9D4-FD7D29FE62C0}"/>
          </ac:picMkLst>
        </pc:picChg>
        <pc:picChg chg="add del">
          <ac:chgData name="Miss Lindsay" userId="S::gw08lindsayyvonne@glow.sch.uk::9ccda5f4-2af1-468a-9def-b4c0d85bea57" providerId="AD" clId="Web-{31F36919-B6D4-4F0E-9BFC-A46B036CBF9A}" dt="2021-09-08T21:05:45.121" v="26"/>
          <ac:picMkLst>
            <pc:docMk/>
            <pc:sldMk cId="109857222" sldId="256"/>
            <ac:picMk id="6" creationId="{949BB6B3-C60D-4F1F-BC99-C6B91B294C5D}"/>
          </ac:picMkLst>
        </pc:picChg>
        <pc:picChg chg="add">
          <ac:chgData name="Miss Lindsay" userId="S::gw08lindsayyvonne@glow.sch.uk::9ccda5f4-2af1-468a-9def-b4c0d85bea57" providerId="AD" clId="Web-{31F36919-B6D4-4F0E-9BFC-A46B036CBF9A}" dt="2021-09-08T21:05:45.168" v="27"/>
          <ac:picMkLst>
            <pc:docMk/>
            <pc:sldMk cId="109857222" sldId="256"/>
            <ac:picMk id="10" creationId="{994E8E4A-50CE-439F-9FC2-0BD0FE379E55}"/>
          </ac:picMkLst>
        </pc:picChg>
        <pc:picChg chg="add mod">
          <ac:chgData name="Miss Lindsay" userId="S::gw08lindsayyvonne@glow.sch.uk::9ccda5f4-2af1-468a-9def-b4c0d85bea57" providerId="AD" clId="Web-{31F36919-B6D4-4F0E-9BFC-A46B036CBF9A}" dt="2021-09-08T21:06:45.309" v="37" actId="1076"/>
          <ac:picMkLst>
            <pc:docMk/>
            <pc:sldMk cId="109857222" sldId="256"/>
            <ac:picMk id="15" creationId="{AF3ACD9C-9D2E-4822-BE8E-A9F91D3D5DAA}"/>
          </ac:picMkLst>
        </pc:picChg>
        <pc:cxnChg chg="add del">
          <ac:chgData name="Miss Lindsay" userId="S::gw08lindsayyvonne@glow.sch.uk::9ccda5f4-2af1-468a-9def-b4c0d85bea57" providerId="AD" clId="Web-{31F36919-B6D4-4F0E-9BFC-A46B036CBF9A}" dt="2021-09-08T21:05:45.121" v="26"/>
          <ac:cxnSpMkLst>
            <pc:docMk/>
            <pc:sldMk cId="109857222" sldId="256"/>
            <ac:cxnSpMk id="7" creationId="{9E7C23BC-DAA6-40E1-8166-B8C4439D1430}"/>
          </ac:cxnSpMkLst>
        </pc:cxnChg>
        <pc:cxnChg chg="add">
          <ac:chgData name="Miss Lindsay" userId="S::gw08lindsayyvonne@glow.sch.uk::9ccda5f4-2af1-468a-9def-b4c0d85bea57" providerId="AD" clId="Web-{31F36919-B6D4-4F0E-9BFC-A46B036CBF9A}" dt="2021-09-08T21:05:45.168" v="27"/>
          <ac:cxnSpMkLst>
            <pc:docMk/>
            <pc:sldMk cId="109857222" sldId="256"/>
            <ac:cxnSpMk id="14" creationId="{FFD0734C-004D-4938-8EA0-2C3867A11A66}"/>
          </ac:cxnSpMkLst>
        </pc:cxnChg>
      </pc:sldChg>
      <pc:sldChg chg="addSp modSp new">
        <pc:chgData name="Miss Lindsay" userId="S::gw08lindsayyvonne@glow.sch.uk::9ccda5f4-2af1-468a-9def-b4c0d85bea57" providerId="AD" clId="Web-{31F36919-B6D4-4F0E-9BFC-A46B036CBF9A}" dt="2021-09-08T21:10:39.735" v="253" actId="20577"/>
        <pc:sldMkLst>
          <pc:docMk/>
          <pc:sldMk cId="1467018572" sldId="257"/>
        </pc:sldMkLst>
        <pc:spChg chg="mod">
          <ac:chgData name="Miss Lindsay" userId="S::gw08lindsayyvonne@glow.sch.uk::9ccda5f4-2af1-468a-9def-b4c0d85bea57" providerId="AD" clId="Web-{31F36919-B6D4-4F0E-9BFC-A46B036CBF9A}" dt="2021-09-08T21:10:39.735" v="253" actId="20577"/>
          <ac:spMkLst>
            <pc:docMk/>
            <pc:sldMk cId="1467018572" sldId="257"/>
            <ac:spMk id="2" creationId="{298CB096-3D66-4D55-9E14-459DEAFFB0BD}"/>
          </ac:spMkLst>
        </pc:spChg>
        <pc:spChg chg="mod">
          <ac:chgData name="Miss Lindsay" userId="S::gw08lindsayyvonne@glow.sch.uk::9ccda5f4-2af1-468a-9def-b4c0d85bea57" providerId="AD" clId="Web-{31F36919-B6D4-4F0E-9BFC-A46B036CBF9A}" dt="2021-09-08T21:10:33.751" v="252" actId="14100"/>
          <ac:spMkLst>
            <pc:docMk/>
            <pc:sldMk cId="1467018572" sldId="257"/>
            <ac:spMk id="3" creationId="{6725311D-D565-46FE-A448-5D10F710D169}"/>
          </ac:spMkLst>
        </pc:spChg>
        <pc:picChg chg="add mod">
          <ac:chgData name="Miss Lindsay" userId="S::gw08lindsayyvonne@glow.sch.uk::9ccda5f4-2af1-468a-9def-b4c0d85bea57" providerId="AD" clId="Web-{31F36919-B6D4-4F0E-9BFC-A46B036CBF9A}" dt="2021-09-08T21:09:48.078" v="247" actId="1076"/>
          <ac:picMkLst>
            <pc:docMk/>
            <pc:sldMk cId="1467018572" sldId="257"/>
            <ac:picMk id="4" creationId="{65DFD5C3-534B-4F60-BE86-02E13180D68D}"/>
          </ac:picMkLst>
        </pc:picChg>
        <pc:picChg chg="add mod">
          <ac:chgData name="Miss Lindsay" userId="S::gw08lindsayyvonne@glow.sch.uk::9ccda5f4-2af1-468a-9def-b4c0d85bea57" providerId="AD" clId="Web-{31F36919-B6D4-4F0E-9BFC-A46B036CBF9A}" dt="2021-09-08T21:10:21.407" v="249" actId="1076"/>
          <ac:picMkLst>
            <pc:docMk/>
            <pc:sldMk cId="1467018572" sldId="257"/>
            <ac:picMk id="5" creationId="{A335CC05-B0D2-4565-B41F-F7CF818B46CA}"/>
          </ac:picMkLst>
        </pc:picChg>
      </pc:sldChg>
      <pc:sldChg chg="modSp add replId">
        <pc:chgData name="Miss Lindsay" userId="S::gw08lindsayyvonne@glow.sch.uk::9ccda5f4-2af1-468a-9def-b4c0d85bea57" providerId="AD" clId="Web-{31F36919-B6D4-4F0E-9BFC-A46B036CBF9A}" dt="2021-09-08T21:15:10.967" v="494" actId="20577"/>
        <pc:sldMkLst>
          <pc:docMk/>
          <pc:sldMk cId="4280569181" sldId="258"/>
        </pc:sldMkLst>
        <pc:spChg chg="mod">
          <ac:chgData name="Miss Lindsay" userId="S::gw08lindsayyvonne@glow.sch.uk::9ccda5f4-2af1-468a-9def-b4c0d85bea57" providerId="AD" clId="Web-{31F36919-B6D4-4F0E-9BFC-A46B036CBF9A}" dt="2021-09-08T21:11:27.393" v="259" actId="20577"/>
          <ac:spMkLst>
            <pc:docMk/>
            <pc:sldMk cId="4280569181" sldId="258"/>
            <ac:spMk id="2" creationId="{298CB096-3D66-4D55-9E14-459DEAFFB0BD}"/>
          </ac:spMkLst>
        </pc:spChg>
        <pc:spChg chg="mod">
          <ac:chgData name="Miss Lindsay" userId="S::gw08lindsayyvonne@glow.sch.uk::9ccda5f4-2af1-468a-9def-b4c0d85bea57" providerId="AD" clId="Web-{31F36919-B6D4-4F0E-9BFC-A46B036CBF9A}" dt="2021-09-08T21:15:10.967" v="494" actId="20577"/>
          <ac:spMkLst>
            <pc:docMk/>
            <pc:sldMk cId="4280569181" sldId="258"/>
            <ac:spMk id="3" creationId="{6725311D-D565-46FE-A448-5D10F710D169}"/>
          </ac:spMkLst>
        </pc:spChg>
        <pc:picChg chg="mod">
          <ac:chgData name="Miss Lindsay" userId="S::gw08lindsayyvonne@glow.sch.uk::9ccda5f4-2af1-468a-9def-b4c0d85bea57" providerId="AD" clId="Web-{31F36919-B6D4-4F0E-9BFC-A46B036CBF9A}" dt="2021-09-08T21:15:06.499" v="493" actId="1076"/>
          <ac:picMkLst>
            <pc:docMk/>
            <pc:sldMk cId="4280569181" sldId="258"/>
            <ac:picMk id="4" creationId="{65DFD5C3-534B-4F60-BE86-02E13180D68D}"/>
          </ac:picMkLst>
        </pc:picChg>
      </pc:sldChg>
      <pc:sldChg chg="modSp add replId">
        <pc:chgData name="Miss Lindsay" userId="S::gw08lindsayyvonne@glow.sch.uk::9ccda5f4-2af1-468a-9def-b4c0d85bea57" providerId="AD" clId="Web-{31F36919-B6D4-4F0E-9BFC-A46B036CBF9A}" dt="2021-09-08T21:23:41.041" v="980" actId="20577"/>
        <pc:sldMkLst>
          <pc:docMk/>
          <pc:sldMk cId="2798269903" sldId="259"/>
        </pc:sldMkLst>
        <pc:spChg chg="mod">
          <ac:chgData name="Miss Lindsay" userId="S::gw08lindsayyvonne@glow.sch.uk::9ccda5f4-2af1-468a-9def-b4c0d85bea57" providerId="AD" clId="Web-{31F36919-B6D4-4F0E-9BFC-A46B036CBF9A}" dt="2021-09-08T21:15:28.390" v="504" actId="20577"/>
          <ac:spMkLst>
            <pc:docMk/>
            <pc:sldMk cId="2798269903" sldId="259"/>
            <ac:spMk id="2" creationId="{298CB096-3D66-4D55-9E14-459DEAFFB0BD}"/>
          </ac:spMkLst>
        </pc:spChg>
        <pc:spChg chg="mod">
          <ac:chgData name="Miss Lindsay" userId="S::gw08lindsayyvonne@glow.sch.uk::9ccda5f4-2af1-468a-9def-b4c0d85bea57" providerId="AD" clId="Web-{31F36919-B6D4-4F0E-9BFC-A46B036CBF9A}" dt="2021-09-08T21:23:41.041" v="980" actId="20577"/>
          <ac:spMkLst>
            <pc:docMk/>
            <pc:sldMk cId="2798269903" sldId="259"/>
            <ac:spMk id="3" creationId="{6725311D-D565-46FE-A448-5D10F710D169}"/>
          </ac:spMkLst>
        </pc:spChg>
      </pc:sldChg>
      <pc:sldChg chg="modSp add replId">
        <pc:chgData name="Miss Lindsay" userId="S::gw08lindsayyvonne@glow.sch.uk::9ccda5f4-2af1-468a-9def-b4c0d85bea57" providerId="AD" clId="Web-{31F36919-B6D4-4F0E-9BFC-A46B036CBF9A}" dt="2021-09-08T21:23:33.306" v="979" actId="20577"/>
        <pc:sldMkLst>
          <pc:docMk/>
          <pc:sldMk cId="3839498083" sldId="260"/>
        </pc:sldMkLst>
        <pc:spChg chg="mod">
          <ac:chgData name="Miss Lindsay" userId="S::gw08lindsayyvonne@glow.sch.uk::9ccda5f4-2af1-468a-9def-b4c0d85bea57" providerId="AD" clId="Web-{31F36919-B6D4-4F0E-9BFC-A46B036CBF9A}" dt="2021-09-08T21:18:14.861" v="650" actId="20577"/>
          <ac:spMkLst>
            <pc:docMk/>
            <pc:sldMk cId="3839498083" sldId="260"/>
            <ac:spMk id="2" creationId="{298CB096-3D66-4D55-9E14-459DEAFFB0BD}"/>
          </ac:spMkLst>
        </pc:spChg>
        <pc:spChg chg="mod">
          <ac:chgData name="Miss Lindsay" userId="S::gw08lindsayyvonne@glow.sch.uk::9ccda5f4-2af1-468a-9def-b4c0d85bea57" providerId="AD" clId="Web-{31F36919-B6D4-4F0E-9BFC-A46B036CBF9A}" dt="2021-09-08T21:23:33.306" v="979" actId="20577"/>
          <ac:spMkLst>
            <pc:docMk/>
            <pc:sldMk cId="3839498083" sldId="260"/>
            <ac:spMk id="3" creationId="{6725311D-D565-46FE-A448-5D10F710D169}"/>
          </ac:spMkLst>
        </pc:spChg>
        <pc:picChg chg="mod">
          <ac:chgData name="Miss Lindsay" userId="S::gw08lindsayyvonne@glow.sch.uk::9ccda5f4-2af1-468a-9def-b4c0d85bea57" providerId="AD" clId="Web-{31F36919-B6D4-4F0E-9BFC-A46B036CBF9A}" dt="2021-09-08T21:20:16.145" v="768" actId="14100"/>
          <ac:picMkLst>
            <pc:docMk/>
            <pc:sldMk cId="3839498083" sldId="260"/>
            <ac:picMk id="5" creationId="{A335CC05-B0D2-4565-B41F-F7CF818B46CA}"/>
          </ac:picMkLst>
        </pc:picChg>
      </pc:sldChg>
      <pc:sldChg chg="addSp modSp add replId">
        <pc:chgData name="Miss Lindsay" userId="S::gw08lindsayyvonne@glow.sch.uk::9ccda5f4-2af1-468a-9def-b4c0d85bea57" providerId="AD" clId="Web-{31F36919-B6D4-4F0E-9BFC-A46B036CBF9A}" dt="2021-09-08T21:36:58.078" v="1488" actId="20577"/>
        <pc:sldMkLst>
          <pc:docMk/>
          <pc:sldMk cId="51559213" sldId="261"/>
        </pc:sldMkLst>
        <pc:spChg chg="mod">
          <ac:chgData name="Miss Lindsay" userId="S::gw08lindsayyvonne@glow.sch.uk::9ccda5f4-2af1-468a-9def-b4c0d85bea57" providerId="AD" clId="Web-{31F36919-B6D4-4F0E-9BFC-A46B036CBF9A}" dt="2021-09-08T21:21:20.397" v="807" actId="20577"/>
          <ac:spMkLst>
            <pc:docMk/>
            <pc:sldMk cId="51559213" sldId="261"/>
            <ac:spMk id="2" creationId="{298CB096-3D66-4D55-9E14-459DEAFFB0BD}"/>
          </ac:spMkLst>
        </pc:spChg>
        <pc:spChg chg="mod">
          <ac:chgData name="Miss Lindsay" userId="S::gw08lindsayyvonne@glow.sch.uk::9ccda5f4-2af1-468a-9def-b4c0d85bea57" providerId="AD" clId="Web-{31F36919-B6D4-4F0E-9BFC-A46B036CBF9A}" dt="2021-09-08T21:20:58.069" v="800" actId="20577"/>
          <ac:spMkLst>
            <pc:docMk/>
            <pc:sldMk cId="51559213" sldId="261"/>
            <ac:spMk id="3" creationId="{6725311D-D565-46FE-A448-5D10F710D169}"/>
          </ac:spMkLst>
        </pc:spChg>
        <pc:spChg chg="add mod">
          <ac:chgData name="Miss Lindsay" userId="S::gw08lindsayyvonne@glow.sch.uk::9ccda5f4-2af1-468a-9def-b4c0d85bea57" providerId="AD" clId="Web-{31F36919-B6D4-4F0E-9BFC-A46B036CBF9A}" dt="2021-09-08T21:36:58.078" v="1488" actId="20577"/>
          <ac:spMkLst>
            <pc:docMk/>
            <pc:sldMk cId="51559213" sldId="261"/>
            <ac:spMk id="6" creationId="{32CA431F-05E7-454E-A2AB-99C203BC0304}"/>
          </ac:spMkLst>
        </pc:spChg>
      </pc:sldChg>
      <pc:sldChg chg="addSp delSp modSp add replId">
        <pc:chgData name="Miss Lindsay" userId="S::gw08lindsayyvonne@glow.sch.uk::9ccda5f4-2af1-468a-9def-b4c0d85bea57" providerId="AD" clId="Web-{31F36919-B6D4-4F0E-9BFC-A46B036CBF9A}" dt="2021-09-08T21:28:04.786" v="1134"/>
        <pc:sldMkLst>
          <pc:docMk/>
          <pc:sldMk cId="757245994" sldId="262"/>
        </pc:sldMkLst>
        <pc:spChg chg="mod">
          <ac:chgData name="Miss Lindsay" userId="S::gw08lindsayyvonne@glow.sch.uk::9ccda5f4-2af1-468a-9def-b4c0d85bea57" providerId="AD" clId="Web-{31F36919-B6D4-4F0E-9BFC-A46B036CBF9A}" dt="2021-09-08T21:24:26.328" v="987" actId="20577"/>
          <ac:spMkLst>
            <pc:docMk/>
            <pc:sldMk cId="757245994" sldId="262"/>
            <ac:spMk id="2" creationId="{298CB096-3D66-4D55-9E14-459DEAFFB0BD}"/>
          </ac:spMkLst>
        </pc:spChg>
        <pc:spChg chg="del mod">
          <ac:chgData name="Miss Lindsay" userId="S::gw08lindsayyvonne@glow.sch.uk::9ccda5f4-2af1-468a-9def-b4c0d85bea57" providerId="AD" clId="Web-{31F36919-B6D4-4F0E-9BFC-A46B036CBF9A}" dt="2021-09-08T21:28:04.786" v="1134"/>
          <ac:spMkLst>
            <pc:docMk/>
            <pc:sldMk cId="757245994" sldId="262"/>
            <ac:spMk id="6" creationId="{32CA431F-05E7-454E-A2AB-99C203BC0304}"/>
          </ac:spMkLst>
        </pc:spChg>
        <pc:graphicFrameChg chg="add">
          <ac:chgData name="Miss Lindsay" userId="S::gw08lindsayyvonne@glow.sch.uk::9ccda5f4-2af1-468a-9def-b4c0d85bea57" providerId="AD" clId="Web-{31F36919-B6D4-4F0E-9BFC-A46B036CBF9A}" dt="2021-09-08T21:28:04.786" v="1134"/>
          <ac:graphicFrameMkLst>
            <pc:docMk/>
            <pc:sldMk cId="757245994" sldId="262"/>
            <ac:graphicFrameMk id="8" creationId="{0DDA0613-7587-4070-B8FC-88186BF68B69}"/>
          </ac:graphicFrameMkLst>
        </pc:graphicFrameChg>
      </pc:sldChg>
      <pc:sldChg chg="modSp add ord replId">
        <pc:chgData name="Miss Lindsay" userId="S::gw08lindsayyvonne@glow.sch.uk::9ccda5f4-2af1-468a-9def-b4c0d85bea57" providerId="AD" clId="Web-{31F36919-B6D4-4F0E-9BFC-A46B036CBF9A}" dt="2021-09-08T21:30:45.664" v="1252" actId="20577"/>
        <pc:sldMkLst>
          <pc:docMk/>
          <pc:sldMk cId="1835926211" sldId="263"/>
        </pc:sldMkLst>
        <pc:spChg chg="mod">
          <ac:chgData name="Miss Lindsay" userId="S::gw08lindsayyvonne@glow.sch.uk::9ccda5f4-2af1-468a-9def-b4c0d85bea57" providerId="AD" clId="Web-{31F36919-B6D4-4F0E-9BFC-A46B036CBF9A}" dt="2021-09-08T21:28:58.709" v="1155" actId="20577"/>
          <ac:spMkLst>
            <pc:docMk/>
            <pc:sldMk cId="1835926211" sldId="263"/>
            <ac:spMk id="2" creationId="{298CB096-3D66-4D55-9E14-459DEAFFB0BD}"/>
          </ac:spMkLst>
        </pc:spChg>
        <pc:spChg chg="mod">
          <ac:chgData name="Miss Lindsay" userId="S::gw08lindsayyvonne@glow.sch.uk::9ccda5f4-2af1-468a-9def-b4c0d85bea57" providerId="AD" clId="Web-{31F36919-B6D4-4F0E-9BFC-A46B036CBF9A}" dt="2021-09-08T21:30:45.664" v="1252" actId="20577"/>
          <ac:spMkLst>
            <pc:docMk/>
            <pc:sldMk cId="1835926211" sldId="263"/>
            <ac:spMk id="6" creationId="{32CA431F-05E7-454E-A2AB-99C203BC0304}"/>
          </ac:spMkLst>
        </pc:spChg>
      </pc:sldChg>
      <pc:sldChg chg="modSp add replId">
        <pc:chgData name="Miss Lindsay" userId="S::gw08lindsayyvonne@glow.sch.uk::9ccda5f4-2af1-468a-9def-b4c0d85bea57" providerId="AD" clId="Web-{31F36919-B6D4-4F0E-9BFC-A46B036CBF9A}" dt="2021-09-08T21:35:19.576" v="1455" actId="20577"/>
        <pc:sldMkLst>
          <pc:docMk/>
          <pc:sldMk cId="4214606222" sldId="264"/>
        </pc:sldMkLst>
        <pc:spChg chg="mod">
          <ac:chgData name="Miss Lindsay" userId="S::gw08lindsayyvonne@glow.sch.uk::9ccda5f4-2af1-468a-9def-b4c0d85bea57" providerId="AD" clId="Web-{31F36919-B6D4-4F0E-9BFC-A46B036CBF9A}" dt="2021-09-08T21:30:54.117" v="1255" actId="20577"/>
          <ac:spMkLst>
            <pc:docMk/>
            <pc:sldMk cId="4214606222" sldId="264"/>
            <ac:spMk id="2" creationId="{298CB096-3D66-4D55-9E14-459DEAFFB0BD}"/>
          </ac:spMkLst>
        </pc:spChg>
        <pc:spChg chg="mod">
          <ac:chgData name="Miss Lindsay" userId="S::gw08lindsayyvonne@glow.sch.uk::9ccda5f4-2af1-468a-9def-b4c0d85bea57" providerId="AD" clId="Web-{31F36919-B6D4-4F0E-9BFC-A46B036CBF9A}" dt="2021-09-08T21:35:19.576" v="1455" actId="20577"/>
          <ac:spMkLst>
            <pc:docMk/>
            <pc:sldMk cId="4214606222" sldId="264"/>
            <ac:spMk id="6" creationId="{32CA431F-05E7-454E-A2AB-99C203BC0304}"/>
          </ac:spMkLst>
        </pc:spChg>
      </pc:sldChg>
      <pc:sldChg chg="modSp add replId">
        <pc:chgData name="Miss Lindsay" userId="S::gw08lindsayyvonne@glow.sch.uk::9ccda5f4-2af1-468a-9def-b4c0d85bea57" providerId="AD" clId="Web-{31F36919-B6D4-4F0E-9BFC-A46B036CBF9A}" dt="2021-09-08T21:35:44.342" v="1469" actId="20577"/>
        <pc:sldMkLst>
          <pc:docMk/>
          <pc:sldMk cId="3128015035" sldId="265"/>
        </pc:sldMkLst>
        <pc:spChg chg="mod">
          <ac:chgData name="Miss Lindsay" userId="S::gw08lindsayyvonne@glow.sch.uk::9ccda5f4-2af1-468a-9def-b4c0d85bea57" providerId="AD" clId="Web-{31F36919-B6D4-4F0E-9BFC-A46B036CBF9A}" dt="2021-09-08T21:35:39.748" v="1465" actId="20577"/>
          <ac:spMkLst>
            <pc:docMk/>
            <pc:sldMk cId="3128015035" sldId="265"/>
            <ac:spMk id="2" creationId="{298CB096-3D66-4D55-9E14-459DEAFFB0BD}"/>
          </ac:spMkLst>
        </pc:spChg>
        <pc:spChg chg="mod">
          <ac:chgData name="Miss Lindsay" userId="S::gw08lindsayyvonne@glow.sch.uk::9ccda5f4-2af1-468a-9def-b4c0d85bea57" providerId="AD" clId="Web-{31F36919-B6D4-4F0E-9BFC-A46B036CBF9A}" dt="2021-09-08T21:35:44.342" v="1469" actId="20577"/>
          <ac:spMkLst>
            <pc:docMk/>
            <pc:sldMk cId="3128015035" sldId="265"/>
            <ac:spMk id="6" creationId="{32CA431F-05E7-454E-A2AB-99C203BC0304}"/>
          </ac:spMkLst>
        </pc:spChg>
      </pc:sldChg>
      <pc:sldMasterChg chg="add del addSldLayout delSldLayout">
        <pc:chgData name="Miss Lindsay" userId="S::gw08lindsayyvonne@glow.sch.uk::9ccda5f4-2af1-468a-9def-b4c0d85bea57" providerId="AD" clId="Web-{31F36919-B6D4-4F0E-9BFC-A46B036CBF9A}" dt="2021-09-08T21:05:45.168" v="27"/>
        <pc:sldMasterMkLst>
          <pc:docMk/>
          <pc:sldMasterMk cId="2460954070" sldId="2147483660"/>
        </pc:sldMasterMkLst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Miss Lindsay" userId="S::gw08lindsayyvonne@glow.sch.uk::9ccda5f4-2af1-468a-9def-b4c0d85bea57" providerId="AD" clId="Web-{31F36919-B6D4-4F0E-9BFC-A46B036CBF9A}" dt="2021-09-08T21:05:45.168" v="27"/>
        <pc:sldMasterMkLst>
          <pc:docMk/>
          <pc:sldMasterMk cId="1178633811" sldId="2147483685"/>
        </pc:sldMasterMkLst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156055485" sldId="2147483674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3531774238" sldId="2147483675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2516072069" sldId="2147483676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77567870" sldId="2147483677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1116606229" sldId="2147483678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526697300" sldId="2147483679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2604468952" sldId="2147483680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3162495135" sldId="2147483681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960677182" sldId="2147483682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746021" sldId="2147483683"/>
          </pc:sldLayoutMkLst>
        </pc:sldLayoutChg>
        <pc:sldLayoutChg chg="add">
          <pc:chgData name="Miss Lindsay" userId="S::gw08lindsayyvonne@glow.sch.uk::9ccda5f4-2af1-468a-9def-b4c0d85bea57" providerId="AD" clId="Web-{31F36919-B6D4-4F0E-9BFC-A46B036CBF9A}" dt="2021-09-08T21:05:45.168" v="27"/>
          <pc:sldLayoutMkLst>
            <pc:docMk/>
            <pc:sldMasterMk cId="1178633811" sldId="2147483685"/>
            <pc:sldLayoutMk cId="354856331" sldId="2147483684"/>
          </pc:sldLayoutMkLst>
        </pc:sldLayoutChg>
      </pc:sldMasterChg>
      <pc:sldMasterChg chg="add del addSldLayout delSldLayout">
        <pc:chgData name="Miss Lindsay" userId="S::gw08lindsayyvonne@glow.sch.uk::9ccda5f4-2af1-468a-9def-b4c0d85bea57" providerId="AD" clId="Web-{31F36919-B6D4-4F0E-9BFC-A46B036CBF9A}" dt="2021-09-08T21:04:56.370" v="24"/>
        <pc:sldMasterMkLst>
          <pc:docMk/>
          <pc:sldMasterMk cId="835833508" sldId="2147483751"/>
        </pc:sldMasterMkLst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971306411" sldId="2147483740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3216421122" sldId="2147483741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4233700653" sldId="2147483742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3970967802" sldId="2147483743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2957973493" sldId="2147483744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1783754446" sldId="2147483745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3370299976" sldId="2147483746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1550265095" sldId="2147483747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1361420199" sldId="2147483748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1631942973" sldId="2147483749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4:56.370" v="24"/>
          <pc:sldLayoutMkLst>
            <pc:docMk/>
            <pc:sldMasterMk cId="835833508" sldId="2147483751"/>
            <pc:sldLayoutMk cId="2868946227" sldId="2147483750"/>
          </pc:sldLayoutMkLst>
        </pc:sldLayoutChg>
      </pc:sldMasterChg>
      <pc:sldMasterChg chg="add del addSldLayout delSldLayout">
        <pc:chgData name="Miss Lindsay" userId="S::gw08lindsayyvonne@glow.sch.uk::9ccda5f4-2af1-468a-9def-b4c0d85bea57" providerId="AD" clId="Web-{31F36919-B6D4-4F0E-9BFC-A46B036CBF9A}" dt="2021-09-08T21:05:45.121" v="26"/>
        <pc:sldMasterMkLst>
          <pc:docMk/>
          <pc:sldMasterMk cId="3799515770" sldId="2147483764"/>
        </pc:sldMasterMkLst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501254514" sldId="2147483753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1301680563" sldId="2147483754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1646301782" sldId="2147483755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1459695512" sldId="2147483756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1624282208" sldId="2147483757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263070859" sldId="2147483758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935510696" sldId="2147483759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1132681177" sldId="2147483760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1220047061" sldId="2147483761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2641526648" sldId="2147483762"/>
          </pc:sldLayoutMkLst>
        </pc:sldLayoutChg>
        <pc:sldLayoutChg chg="add del">
          <pc:chgData name="Miss Lindsay" userId="S::gw08lindsayyvonne@glow.sch.uk::9ccda5f4-2af1-468a-9def-b4c0d85bea57" providerId="AD" clId="Web-{31F36919-B6D4-4F0E-9BFC-A46B036CBF9A}" dt="2021-09-08T21:05:45.121" v="26"/>
          <pc:sldLayoutMkLst>
            <pc:docMk/>
            <pc:sldMasterMk cId="3799515770" sldId="2147483764"/>
            <pc:sldLayoutMk cId="2771473174" sldId="214748376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DD4FA-0FDB-49AD-8BBD-5817F6127A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A98464-A60A-4AF1-AE7A-FEA73C2C1C68}">
      <dgm:prSet/>
      <dgm:spPr/>
      <dgm:t>
        <a:bodyPr/>
        <a:lstStyle/>
        <a:p>
          <a:r>
            <a:rPr lang="en-GB" b="1" dirty="0" smtClean="0"/>
            <a:t>Bank of tracksuits for all ages for sporting events.</a:t>
          </a:r>
          <a:endParaRPr lang="en-US" dirty="0"/>
        </a:p>
      </dgm:t>
    </dgm:pt>
    <dgm:pt modelId="{01B9E3FC-CB35-4466-9261-00B7923A5A23}" type="parTrans" cxnId="{F5BE29AA-355C-4327-BD6E-8427A9B6C8AA}">
      <dgm:prSet/>
      <dgm:spPr/>
      <dgm:t>
        <a:bodyPr/>
        <a:lstStyle/>
        <a:p>
          <a:endParaRPr lang="en-US"/>
        </a:p>
      </dgm:t>
    </dgm:pt>
    <dgm:pt modelId="{1C0DA68F-43BC-4482-93CC-A7EBFE83DABB}" type="sibTrans" cxnId="{F5BE29AA-355C-4327-BD6E-8427A9B6C8AA}">
      <dgm:prSet/>
      <dgm:spPr/>
      <dgm:t>
        <a:bodyPr/>
        <a:lstStyle/>
        <a:p>
          <a:endParaRPr lang="en-US"/>
        </a:p>
      </dgm:t>
    </dgm:pt>
    <dgm:pt modelId="{7DAC1763-02CB-407E-B032-65A2377B2F2E}">
      <dgm:prSet/>
      <dgm:spPr/>
      <dgm:t>
        <a:bodyPr/>
        <a:lstStyle/>
        <a:p>
          <a:r>
            <a:rPr lang="en-GB" b="1" dirty="0" smtClean="0"/>
            <a:t>Talks from guest speakers to raise awareness of mental health/aspects of additional support needs (sensory needs </a:t>
          </a:r>
          <a:r>
            <a:rPr lang="en-GB" b="1" dirty="0" err="1" smtClean="0"/>
            <a:t>etc</a:t>
          </a:r>
          <a:r>
            <a:rPr lang="en-GB" b="1" dirty="0" smtClean="0"/>
            <a:t>). </a:t>
          </a:r>
          <a:endParaRPr lang="en-US" dirty="0"/>
        </a:p>
      </dgm:t>
    </dgm:pt>
    <dgm:pt modelId="{8A4DC4CA-A6D3-4431-BEAD-845276EA54C5}" type="parTrans" cxnId="{5F27EA23-8100-4D88-91CA-83F0EE031029}">
      <dgm:prSet/>
      <dgm:spPr/>
      <dgm:t>
        <a:bodyPr/>
        <a:lstStyle/>
        <a:p>
          <a:endParaRPr lang="en-US"/>
        </a:p>
      </dgm:t>
    </dgm:pt>
    <dgm:pt modelId="{FBD5DFD8-89D0-45EA-B5CF-351B4BE5F4D3}" type="sibTrans" cxnId="{5F27EA23-8100-4D88-91CA-83F0EE031029}">
      <dgm:prSet/>
      <dgm:spPr/>
      <dgm:t>
        <a:bodyPr/>
        <a:lstStyle/>
        <a:p>
          <a:endParaRPr lang="en-US"/>
        </a:p>
      </dgm:t>
    </dgm:pt>
    <dgm:pt modelId="{06A4EF2F-5C13-455C-A20B-045621289D18}">
      <dgm:prSet/>
      <dgm:spPr/>
      <dgm:t>
        <a:bodyPr/>
        <a:lstStyle/>
        <a:p>
          <a:r>
            <a:rPr lang="en-GB" b="1" dirty="0" smtClean="0"/>
            <a:t>Bank of school branded school bags available to all to help minimise the cost of the school day.</a:t>
          </a:r>
          <a:endParaRPr lang="en-US" dirty="0"/>
        </a:p>
      </dgm:t>
    </dgm:pt>
    <dgm:pt modelId="{F5323970-AD5D-40EB-A05C-A41A46BE3941}" type="parTrans" cxnId="{8DB9D8EB-812B-4709-B168-783AD7015EDC}">
      <dgm:prSet/>
      <dgm:spPr/>
      <dgm:t>
        <a:bodyPr/>
        <a:lstStyle/>
        <a:p>
          <a:endParaRPr lang="en-US"/>
        </a:p>
      </dgm:t>
    </dgm:pt>
    <dgm:pt modelId="{A389B985-8C54-49B7-896E-713F68F7BD7E}" type="sibTrans" cxnId="{8DB9D8EB-812B-4709-B168-783AD7015EDC}">
      <dgm:prSet/>
      <dgm:spPr/>
      <dgm:t>
        <a:bodyPr/>
        <a:lstStyle/>
        <a:p>
          <a:endParaRPr lang="en-US"/>
        </a:p>
      </dgm:t>
    </dgm:pt>
    <dgm:pt modelId="{C979706C-F4C3-43DD-9331-AFC74CFE0552}">
      <dgm:prSet/>
      <dgm:spPr/>
      <dgm:t>
        <a:bodyPr/>
        <a:lstStyle/>
        <a:p>
          <a:r>
            <a:rPr lang="en-GB" b="1" dirty="0" smtClean="0"/>
            <a:t>Bank of ‘House’  coloured t-shirts for all ages that can be used at Sports Day and other House events.</a:t>
          </a:r>
          <a:r>
            <a:rPr lang="en-GB" b="1" dirty="0"/>
            <a:t> </a:t>
          </a:r>
          <a:endParaRPr lang="en-US" dirty="0"/>
        </a:p>
      </dgm:t>
    </dgm:pt>
    <dgm:pt modelId="{03497A02-367D-4DD9-BFCC-37427DFAADD3}" type="parTrans" cxnId="{E37E2F43-2659-4693-9F6B-EB0EFE0B7ABD}">
      <dgm:prSet/>
      <dgm:spPr/>
      <dgm:t>
        <a:bodyPr/>
        <a:lstStyle/>
        <a:p>
          <a:endParaRPr lang="en-US"/>
        </a:p>
      </dgm:t>
    </dgm:pt>
    <dgm:pt modelId="{08B1EBAD-3B36-4B66-8F4C-218E9D2AD567}" type="sibTrans" cxnId="{E37E2F43-2659-4693-9F6B-EB0EFE0B7ABD}">
      <dgm:prSet/>
      <dgm:spPr/>
      <dgm:t>
        <a:bodyPr/>
        <a:lstStyle/>
        <a:p>
          <a:endParaRPr lang="en-US"/>
        </a:p>
      </dgm:t>
    </dgm:pt>
    <dgm:pt modelId="{4DF4B2A4-7F3A-4968-9115-936B7E611C59}">
      <dgm:prSet/>
      <dgm:spPr/>
      <dgm:t>
        <a:bodyPr/>
        <a:lstStyle/>
        <a:p>
          <a:r>
            <a:rPr lang="en-GB" b="1" dirty="0" smtClean="0"/>
            <a:t>Reusable water bottles available to all pupils.</a:t>
          </a:r>
          <a:endParaRPr lang="en-US" dirty="0"/>
        </a:p>
      </dgm:t>
    </dgm:pt>
    <dgm:pt modelId="{20E8273F-D109-4CD1-B32F-3A5AF12EFEEA}" type="parTrans" cxnId="{B764545A-19F4-43F0-8ADB-E20A135AB56F}">
      <dgm:prSet/>
      <dgm:spPr/>
      <dgm:t>
        <a:bodyPr/>
        <a:lstStyle/>
        <a:p>
          <a:endParaRPr lang="en-US"/>
        </a:p>
      </dgm:t>
    </dgm:pt>
    <dgm:pt modelId="{005D3C83-163C-4A83-A3D5-F84E6F0512C4}" type="sibTrans" cxnId="{B764545A-19F4-43F0-8ADB-E20A135AB56F}">
      <dgm:prSet/>
      <dgm:spPr/>
      <dgm:t>
        <a:bodyPr/>
        <a:lstStyle/>
        <a:p>
          <a:endParaRPr lang="en-US"/>
        </a:p>
      </dgm:t>
    </dgm:pt>
    <dgm:pt modelId="{5A32214A-EF11-49E0-A04C-0CE3B5AB3051}" type="pres">
      <dgm:prSet presAssocID="{674DD4FA-0FDB-49AD-8BBD-5817F6127A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D31CA1-C48B-488D-A013-9FCAC4617AAA}" type="pres">
      <dgm:prSet presAssocID="{66A98464-A60A-4AF1-AE7A-FEA73C2C1C68}" presName="node" presStyleLbl="node1" presStyleIdx="0" presStyleCnt="5" custLinFactNeighborX="96522" custLinFactNeighborY="-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42552-6E83-446F-8DFD-02D83794D8D3}" type="pres">
      <dgm:prSet presAssocID="{1C0DA68F-43BC-4482-93CC-A7EBFE83DABB}" presName="sibTrans" presStyleCnt="0"/>
      <dgm:spPr/>
    </dgm:pt>
    <dgm:pt modelId="{7B880A28-1357-46C2-9CFE-1E9D5096BFE7}" type="pres">
      <dgm:prSet presAssocID="{7DAC1763-02CB-407E-B032-65A2377B2F2E}" presName="node" presStyleLbl="node1" presStyleIdx="1" presStyleCnt="5" custScaleY="154151" custLinFactX="-33626" custLinFactNeighborX="-100000" custLinFactNeighborY="-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05019-61F6-4A50-BC88-9CDB77087680}" type="pres">
      <dgm:prSet presAssocID="{FBD5DFD8-89D0-45EA-B5CF-351B4BE5F4D3}" presName="sibTrans" presStyleCnt="0"/>
      <dgm:spPr/>
    </dgm:pt>
    <dgm:pt modelId="{ED12FC9A-D08B-4A00-8E1E-450CEE2427A6}" type="pres">
      <dgm:prSet presAssocID="{06A4EF2F-5C13-455C-A20B-045621289D1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B2C1C-4988-415E-A4E4-B870D0949EC3}" type="pres">
      <dgm:prSet presAssocID="{A389B985-8C54-49B7-896E-713F68F7BD7E}" presName="sibTrans" presStyleCnt="0"/>
      <dgm:spPr/>
    </dgm:pt>
    <dgm:pt modelId="{D7E95C42-AF64-4669-A6C7-95C8833BA496}" type="pres">
      <dgm:prSet presAssocID="{C979706C-F4C3-43DD-9331-AFC74CFE055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2F0911-189E-4F02-A59F-9B149FE58382}" type="pres">
      <dgm:prSet presAssocID="{08B1EBAD-3B36-4B66-8F4C-218E9D2AD567}" presName="sibTrans" presStyleCnt="0"/>
      <dgm:spPr/>
    </dgm:pt>
    <dgm:pt modelId="{7CAF3B6A-C511-41EC-9DEC-A9FAFB4BCB76}" type="pres">
      <dgm:prSet presAssocID="{4DF4B2A4-7F3A-4968-9115-936B7E611C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27EA23-8100-4D88-91CA-83F0EE031029}" srcId="{674DD4FA-0FDB-49AD-8BBD-5817F6127AFF}" destId="{7DAC1763-02CB-407E-B032-65A2377B2F2E}" srcOrd="1" destOrd="0" parTransId="{8A4DC4CA-A6D3-4431-BEAD-845276EA54C5}" sibTransId="{FBD5DFD8-89D0-45EA-B5CF-351B4BE5F4D3}"/>
    <dgm:cxn modelId="{B764545A-19F4-43F0-8ADB-E20A135AB56F}" srcId="{674DD4FA-0FDB-49AD-8BBD-5817F6127AFF}" destId="{4DF4B2A4-7F3A-4968-9115-936B7E611C59}" srcOrd="4" destOrd="0" parTransId="{20E8273F-D109-4CD1-B32F-3A5AF12EFEEA}" sibTransId="{005D3C83-163C-4A83-A3D5-F84E6F0512C4}"/>
    <dgm:cxn modelId="{3AF719BB-42FC-41DB-84AB-A6E08AF8F42A}" type="presOf" srcId="{06A4EF2F-5C13-455C-A20B-045621289D18}" destId="{ED12FC9A-D08B-4A00-8E1E-450CEE2427A6}" srcOrd="0" destOrd="0" presId="urn:microsoft.com/office/officeart/2005/8/layout/default"/>
    <dgm:cxn modelId="{772B5AD9-11A3-4E23-A82F-EDA883BC90C4}" type="presOf" srcId="{7DAC1763-02CB-407E-B032-65A2377B2F2E}" destId="{7B880A28-1357-46C2-9CFE-1E9D5096BFE7}" srcOrd="0" destOrd="0" presId="urn:microsoft.com/office/officeart/2005/8/layout/default"/>
    <dgm:cxn modelId="{E37E2F43-2659-4693-9F6B-EB0EFE0B7ABD}" srcId="{674DD4FA-0FDB-49AD-8BBD-5817F6127AFF}" destId="{C979706C-F4C3-43DD-9331-AFC74CFE0552}" srcOrd="3" destOrd="0" parTransId="{03497A02-367D-4DD9-BFCC-37427DFAADD3}" sibTransId="{08B1EBAD-3B36-4B66-8F4C-218E9D2AD567}"/>
    <dgm:cxn modelId="{F5BE29AA-355C-4327-BD6E-8427A9B6C8AA}" srcId="{674DD4FA-0FDB-49AD-8BBD-5817F6127AFF}" destId="{66A98464-A60A-4AF1-AE7A-FEA73C2C1C68}" srcOrd="0" destOrd="0" parTransId="{01B9E3FC-CB35-4466-9261-00B7923A5A23}" sibTransId="{1C0DA68F-43BC-4482-93CC-A7EBFE83DABB}"/>
    <dgm:cxn modelId="{8DB9D8EB-812B-4709-B168-783AD7015EDC}" srcId="{674DD4FA-0FDB-49AD-8BBD-5817F6127AFF}" destId="{06A4EF2F-5C13-455C-A20B-045621289D18}" srcOrd="2" destOrd="0" parTransId="{F5323970-AD5D-40EB-A05C-A41A46BE3941}" sibTransId="{A389B985-8C54-49B7-896E-713F68F7BD7E}"/>
    <dgm:cxn modelId="{37E7C06A-00AD-4594-94EE-FF96331B18BF}" type="presOf" srcId="{C979706C-F4C3-43DD-9331-AFC74CFE0552}" destId="{D7E95C42-AF64-4669-A6C7-95C8833BA496}" srcOrd="0" destOrd="0" presId="urn:microsoft.com/office/officeart/2005/8/layout/default"/>
    <dgm:cxn modelId="{3E6892BB-4155-4AB0-9F04-5971325A2381}" type="presOf" srcId="{4DF4B2A4-7F3A-4968-9115-936B7E611C59}" destId="{7CAF3B6A-C511-41EC-9DEC-A9FAFB4BCB76}" srcOrd="0" destOrd="0" presId="urn:microsoft.com/office/officeart/2005/8/layout/default"/>
    <dgm:cxn modelId="{E45BBA97-2F7E-4B38-BA93-1B0D2F0A8829}" type="presOf" srcId="{674DD4FA-0FDB-49AD-8BBD-5817F6127AFF}" destId="{5A32214A-EF11-49E0-A04C-0CE3B5AB3051}" srcOrd="0" destOrd="0" presId="urn:microsoft.com/office/officeart/2005/8/layout/default"/>
    <dgm:cxn modelId="{FF165466-A770-4678-95F7-C43199E66971}" type="presOf" srcId="{66A98464-A60A-4AF1-AE7A-FEA73C2C1C68}" destId="{C4D31CA1-C48B-488D-A013-9FCAC4617AAA}" srcOrd="0" destOrd="0" presId="urn:microsoft.com/office/officeart/2005/8/layout/default"/>
    <dgm:cxn modelId="{01285BCA-6908-49F0-A54E-1E08D9F04CC5}" type="presParOf" srcId="{5A32214A-EF11-49E0-A04C-0CE3B5AB3051}" destId="{C4D31CA1-C48B-488D-A013-9FCAC4617AAA}" srcOrd="0" destOrd="0" presId="urn:microsoft.com/office/officeart/2005/8/layout/default"/>
    <dgm:cxn modelId="{0850F89B-8B3B-4EF3-932A-E07547C206A6}" type="presParOf" srcId="{5A32214A-EF11-49E0-A04C-0CE3B5AB3051}" destId="{09642552-6E83-446F-8DFD-02D83794D8D3}" srcOrd="1" destOrd="0" presId="urn:microsoft.com/office/officeart/2005/8/layout/default"/>
    <dgm:cxn modelId="{13245DC9-9B42-4C4F-9B92-952CB905D335}" type="presParOf" srcId="{5A32214A-EF11-49E0-A04C-0CE3B5AB3051}" destId="{7B880A28-1357-46C2-9CFE-1E9D5096BFE7}" srcOrd="2" destOrd="0" presId="urn:microsoft.com/office/officeart/2005/8/layout/default"/>
    <dgm:cxn modelId="{CB94B0B3-E927-4C74-BFF4-1EA1966F7B33}" type="presParOf" srcId="{5A32214A-EF11-49E0-A04C-0CE3B5AB3051}" destId="{BF305019-61F6-4A50-BC88-9CDB77087680}" srcOrd="3" destOrd="0" presId="urn:microsoft.com/office/officeart/2005/8/layout/default"/>
    <dgm:cxn modelId="{2083E4EF-A99D-423B-BA2F-666478207D6F}" type="presParOf" srcId="{5A32214A-EF11-49E0-A04C-0CE3B5AB3051}" destId="{ED12FC9A-D08B-4A00-8E1E-450CEE2427A6}" srcOrd="4" destOrd="0" presId="urn:microsoft.com/office/officeart/2005/8/layout/default"/>
    <dgm:cxn modelId="{DE453F46-2406-4E77-B354-A157926D5BC3}" type="presParOf" srcId="{5A32214A-EF11-49E0-A04C-0CE3B5AB3051}" destId="{94DB2C1C-4988-415E-A4E4-B870D0949EC3}" srcOrd="5" destOrd="0" presId="urn:microsoft.com/office/officeart/2005/8/layout/default"/>
    <dgm:cxn modelId="{D7235A51-C1A8-4CD5-B580-6E34266BB5D7}" type="presParOf" srcId="{5A32214A-EF11-49E0-A04C-0CE3B5AB3051}" destId="{D7E95C42-AF64-4669-A6C7-95C8833BA496}" srcOrd="6" destOrd="0" presId="urn:microsoft.com/office/officeart/2005/8/layout/default"/>
    <dgm:cxn modelId="{8F765F87-78F9-4634-A9E7-F491361A7CFF}" type="presParOf" srcId="{5A32214A-EF11-49E0-A04C-0CE3B5AB3051}" destId="{8E2F0911-189E-4F02-A59F-9B149FE58382}" srcOrd="7" destOrd="0" presId="urn:microsoft.com/office/officeart/2005/8/layout/default"/>
    <dgm:cxn modelId="{918F20A6-FAC3-426A-AAA5-7C46B09EDA38}" type="presParOf" srcId="{5A32214A-EF11-49E0-A04C-0CE3B5AB3051}" destId="{7CAF3B6A-C511-41EC-9DEC-A9FAFB4BCB7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31CA1-C48B-488D-A013-9FCAC4617AAA}">
      <dsp:nvSpPr>
        <dsp:cNvPr id="0" name=""/>
        <dsp:cNvSpPr/>
      </dsp:nvSpPr>
      <dsp:spPr>
        <a:xfrm>
          <a:off x="2763113" y="312201"/>
          <a:ext cx="1931165" cy="11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Bank of tracksuits for all ages for sporting events.</a:t>
          </a:r>
          <a:endParaRPr lang="en-US" sz="1300" kern="1200" dirty="0"/>
        </a:p>
      </dsp:txBody>
      <dsp:txXfrm>
        <a:off x="2763113" y="312201"/>
        <a:ext cx="1931165" cy="1158699"/>
      </dsp:txXfrm>
    </dsp:sp>
    <dsp:sp modelId="{7B880A28-1357-46C2-9CFE-1E9D5096BFE7}">
      <dsp:nvSpPr>
        <dsp:cNvPr id="0" name=""/>
        <dsp:cNvSpPr/>
      </dsp:nvSpPr>
      <dsp:spPr>
        <a:xfrm>
          <a:off x="442856" y="0"/>
          <a:ext cx="1931165" cy="1786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Talks from guest speakers to raise awareness of mental health/aspects of additional support needs (sensory needs </a:t>
          </a:r>
          <a:r>
            <a:rPr lang="en-GB" sz="1300" b="1" kern="1200" dirty="0" err="1" smtClean="0"/>
            <a:t>etc</a:t>
          </a:r>
          <a:r>
            <a:rPr lang="en-GB" sz="1300" b="1" kern="1200" dirty="0" smtClean="0"/>
            <a:t>). </a:t>
          </a:r>
          <a:endParaRPr lang="en-US" sz="1300" kern="1200" dirty="0"/>
        </a:p>
      </dsp:txBody>
      <dsp:txXfrm>
        <a:off x="442856" y="0"/>
        <a:ext cx="1931165" cy="1786146"/>
      </dsp:txXfrm>
    </dsp:sp>
    <dsp:sp modelId="{ED12FC9A-D08B-4A00-8E1E-450CEE2427A6}">
      <dsp:nvSpPr>
        <dsp:cNvPr id="0" name=""/>
        <dsp:cNvSpPr/>
      </dsp:nvSpPr>
      <dsp:spPr>
        <a:xfrm>
          <a:off x="5147677" y="314403"/>
          <a:ext cx="1931165" cy="11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Bank of school branded school bags available to all to help minimise the cost of the school day.</a:t>
          </a:r>
          <a:endParaRPr lang="en-US" sz="1300" kern="1200" dirty="0"/>
        </a:p>
      </dsp:txBody>
      <dsp:txXfrm>
        <a:off x="5147677" y="314403"/>
        <a:ext cx="1931165" cy="1158699"/>
      </dsp:txXfrm>
    </dsp:sp>
    <dsp:sp modelId="{D7E95C42-AF64-4669-A6C7-95C8833BA496}">
      <dsp:nvSpPr>
        <dsp:cNvPr id="0" name=""/>
        <dsp:cNvSpPr/>
      </dsp:nvSpPr>
      <dsp:spPr>
        <a:xfrm>
          <a:off x="7271959" y="314403"/>
          <a:ext cx="1931165" cy="11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Bank of ‘House’  coloured t-shirts for all ages that can be used at Sports Day and other House events.</a:t>
          </a:r>
          <a:r>
            <a:rPr lang="en-GB" sz="1300" b="1" kern="1200" dirty="0"/>
            <a:t> </a:t>
          </a:r>
          <a:endParaRPr lang="en-US" sz="1300" kern="1200" dirty="0"/>
        </a:p>
      </dsp:txBody>
      <dsp:txXfrm>
        <a:off x="7271959" y="314403"/>
        <a:ext cx="1931165" cy="1158699"/>
      </dsp:txXfrm>
    </dsp:sp>
    <dsp:sp modelId="{7CAF3B6A-C511-41EC-9DEC-A9FAFB4BCB76}">
      <dsp:nvSpPr>
        <dsp:cNvPr id="0" name=""/>
        <dsp:cNvSpPr/>
      </dsp:nvSpPr>
      <dsp:spPr>
        <a:xfrm>
          <a:off x="4085536" y="1979942"/>
          <a:ext cx="1931165" cy="11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Reusable water bottles available to all pupils.</a:t>
          </a:r>
          <a:endParaRPr lang="en-US" sz="1300" kern="1200" dirty="0"/>
        </a:p>
      </dsp:txBody>
      <dsp:txXfrm>
        <a:off x="4085536" y="1979942"/>
        <a:ext cx="1931165" cy="115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6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9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0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7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7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63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994E8E4A-50CE-439F-9FC2-0BD0FE379E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93" r="-2" b="40956"/>
          <a:stretch/>
        </p:blipFill>
        <p:spPr>
          <a:xfrm>
            <a:off x="0" y="-3122"/>
            <a:ext cx="12192000" cy="6857990"/>
          </a:xfrm>
          <a:prstGeom prst="rect">
            <a:avLst/>
          </a:prstGeom>
        </p:spPr>
      </p:pic>
      <p:sp useBgFill="1">
        <p:nvSpPr>
          <p:cNvPr id="12" name="Rectangle 10">
            <a:extLst>
              <a:ext uri="{FF2B5EF4-FFF2-40B4-BE49-F238E27FC236}">
                <a16:creationId xmlns:a16="http://schemas.microsoft.com/office/drawing/2014/main" id="{D30DD7D3-2712-4491-B2C2-5FC23330C7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51" y="1066800"/>
            <a:ext cx="5699422" cy="47244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256" y="1562101"/>
            <a:ext cx="4240471" cy="2738530"/>
          </a:xfrm>
        </p:spPr>
        <p:txBody>
          <a:bodyPr anchor="t">
            <a:normAutofit/>
          </a:bodyPr>
          <a:lstStyle/>
          <a:p>
            <a:r>
              <a:rPr lang="en-GB" sz="4800" b="1" dirty="0">
                <a:cs typeface="Calibri Light"/>
              </a:rPr>
              <a:t>Participatory Budgeting</a:t>
            </a:r>
            <a:endParaRPr lang="en-GB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299" y="4358567"/>
            <a:ext cx="5595921" cy="87582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GB" sz="2400" dirty="0" err="1" smtClean="0">
                <a:cs typeface="Calibri"/>
              </a:rPr>
              <a:t>Carstairs</a:t>
            </a:r>
            <a:r>
              <a:rPr lang="en-GB" sz="2400" dirty="0" smtClean="0">
                <a:cs typeface="Calibri"/>
              </a:rPr>
              <a:t> junction primary School </a:t>
            </a:r>
            <a:r>
              <a:rPr lang="en-GB" sz="2400" dirty="0">
                <a:cs typeface="Calibri"/>
              </a:rPr>
              <a:t>2021-2022</a:t>
            </a:r>
            <a:endParaRPr lang="en-GB" sz="2400" dirty="0"/>
          </a:p>
        </p:txBody>
      </p:sp>
      <p:cxnSp>
        <p:nvCxnSpPr>
          <p:cNvPr id="14" name="Straight Connector 12">
            <a:extLst>
              <a:ext uri="{FF2B5EF4-FFF2-40B4-BE49-F238E27FC236}">
                <a16:creationId xmlns:a16="http://schemas.microsoft.com/office/drawing/2014/main" id="{FFD0734C-004D-4938-8EA0-2C3867A11A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60419" y="5780876"/>
            <a:ext cx="570258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8896350" y="4763320"/>
            <a:ext cx="3295650" cy="205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096-3D66-4D55-9E14-459DEAFF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Reusable Water Bottles –</a:t>
            </a:r>
            <a:r>
              <a:rPr lang="en-GB" b="1" smtClean="0"/>
              <a:t/>
            </a:r>
            <a:br>
              <a:rPr lang="en-GB" b="1" smtClean="0"/>
            </a:br>
            <a:r>
              <a:rPr lang="en-GB" b="1" smtClean="0"/>
              <a:t>Option 5 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311D-D565-46FE-A448-5D10F710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268822"/>
            <a:ext cx="10363200" cy="36730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5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A335CC05-B0D2-4565-B41F-F7CF818B4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5555610"/>
            <a:ext cx="2743200" cy="1299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A431F-05E7-454E-A2AB-99C203BC0304}"/>
              </a:ext>
            </a:extLst>
          </p:cNvPr>
          <p:cNvSpPr txBox="1"/>
          <p:nvPr/>
        </p:nvSpPr>
        <p:spPr>
          <a:xfrm>
            <a:off x="914398" y="2730443"/>
            <a:ext cx="10102239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u="sng" dirty="0" smtClean="0"/>
              <a:t>Pros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This would benefit the whole school.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Good for the environment – not having plastic cups.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Children could design the bottle to tie in with the school logo.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r>
              <a:rPr lang="en-GB" sz="2400" b="1" u="sng" dirty="0" smtClean="0"/>
              <a:t>Cons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Perhaps not everyone wants the same bottle.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Bottles may get damaged and we would not have and endless supply.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</p:txBody>
      </p:sp>
      <p:pic>
        <p:nvPicPr>
          <p:cNvPr id="7" name="Picture 4" descr="See the source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8896350" y="0"/>
            <a:ext cx="3295650" cy="205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88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096-3D66-4D55-9E14-459DEAFF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Participatory Budgeting?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311D-D565-46FE-A448-5D10F710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87756"/>
            <a:ext cx="10363200" cy="33702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b="1" dirty="0"/>
              <a:t>PB is a way for everyone in our school community to have a direct say in how </a:t>
            </a:r>
            <a:r>
              <a:rPr lang="en-GB" sz="2400" b="1" dirty="0" smtClean="0"/>
              <a:t>the money </a:t>
            </a:r>
            <a:r>
              <a:rPr lang="en-GB" sz="2400" b="1" dirty="0"/>
              <a:t>is spent. </a:t>
            </a:r>
          </a:p>
          <a:p>
            <a:r>
              <a:rPr lang="en-GB" sz="2400" b="1" dirty="0"/>
              <a:t>The school community have </a:t>
            </a:r>
            <a:r>
              <a:rPr lang="en-GB" sz="2400" b="1" dirty="0" smtClean="0"/>
              <a:t>come </a:t>
            </a:r>
            <a:r>
              <a:rPr lang="en-GB" sz="2400" b="1" dirty="0"/>
              <a:t>up with the ideas, </a:t>
            </a:r>
            <a:r>
              <a:rPr lang="en-GB" sz="2400" b="1" dirty="0" smtClean="0"/>
              <a:t>and now it is time to vote on what </a:t>
            </a:r>
            <a:r>
              <a:rPr lang="en-GB" sz="2400" b="1" u="sng" dirty="0" smtClean="0"/>
              <a:t>you</a:t>
            </a:r>
            <a:r>
              <a:rPr lang="en-GB" sz="2400" b="1" dirty="0" smtClean="0"/>
              <a:t> think the most beneficial way to spend the money is. </a:t>
            </a:r>
            <a:endParaRPr lang="en-GB" sz="2400" b="1" dirty="0"/>
          </a:p>
          <a:p>
            <a:r>
              <a:rPr lang="en-GB" sz="2400" b="1" dirty="0" smtClean="0"/>
              <a:t>The budget is £1970.</a:t>
            </a: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5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A335CC05-B0D2-4565-B41F-F7CF818B4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5305090"/>
            <a:ext cx="2743200" cy="1550504"/>
          </a:xfrm>
          <a:prstGeom prst="rect">
            <a:avLst/>
          </a:prstGeom>
        </p:spPr>
      </p:pic>
      <p:pic>
        <p:nvPicPr>
          <p:cNvPr id="6" name="Picture 4" descr="See the source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9021336" y="0"/>
            <a:ext cx="2936488" cy="205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01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096-3D66-4D55-9E14-459DEAFF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can the money be used for?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311D-D565-46FE-A448-5D10F710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268822"/>
            <a:ext cx="10363200" cy="367300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/>
          </a:p>
          <a:p>
            <a:r>
              <a:rPr lang="en-GB" b="1" dirty="0"/>
              <a:t>The money has been set aside to support pupils and families to get more out of school. </a:t>
            </a:r>
          </a:p>
          <a:p>
            <a:r>
              <a:rPr lang="en-GB" b="1" dirty="0"/>
              <a:t>The money should be spent in a way that improves the lives of people in our school community - especially people finding school hard because of poverty, coming from a rural area, mental health or learning issues. 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5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A335CC05-B0D2-4565-B41F-F7CF818B4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5305090"/>
            <a:ext cx="2743200" cy="1550504"/>
          </a:xfrm>
          <a:prstGeom prst="rect">
            <a:avLst/>
          </a:prstGeom>
        </p:spPr>
      </p:pic>
      <p:pic>
        <p:nvPicPr>
          <p:cNvPr id="6" name="Picture 4" descr="See the source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9177454" y="0"/>
            <a:ext cx="3014546" cy="205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26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096-3D66-4D55-9E14-459DEAFF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311D-D565-46FE-A448-5D10F710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268822"/>
            <a:ext cx="10363200" cy="36730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5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A335CC05-B0D2-4565-B41F-F7CF818B4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5555610"/>
            <a:ext cx="2743200" cy="1299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A431F-05E7-454E-A2AB-99C203BC0304}"/>
              </a:ext>
            </a:extLst>
          </p:cNvPr>
          <p:cNvSpPr txBox="1"/>
          <p:nvPr/>
        </p:nvSpPr>
        <p:spPr>
          <a:xfrm>
            <a:off x="914401" y="2271387"/>
            <a:ext cx="10102239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/>
              <a:t>Everyone will get a single vote - </a:t>
            </a:r>
          </a:p>
          <a:p>
            <a:endParaRPr lang="en-GB" sz="2400" b="1" dirty="0"/>
          </a:p>
          <a:p>
            <a:r>
              <a:rPr lang="en-GB" sz="2400" b="1" dirty="0"/>
              <a:t>A mum, a dad, a carer (foster mum and dad), each pupil, each teacher, support assistants, our cleaning staff, </a:t>
            </a:r>
            <a:r>
              <a:rPr lang="en-GB" sz="2400" b="1" dirty="0" smtClean="0"/>
              <a:t>janitors, </a:t>
            </a:r>
            <a:r>
              <a:rPr lang="en-GB" sz="2400" b="1" dirty="0"/>
              <a:t>the canteen </a:t>
            </a:r>
            <a:r>
              <a:rPr lang="en-GB" sz="2400" b="1" dirty="0" smtClean="0"/>
              <a:t>staff... all </a:t>
            </a:r>
            <a:r>
              <a:rPr lang="en-GB" sz="2400" b="1" dirty="0"/>
              <a:t>of the people who come together to keep our school going. </a:t>
            </a:r>
          </a:p>
          <a:p>
            <a:r>
              <a:rPr lang="en-GB" sz="2400" b="1" dirty="0" smtClean="0"/>
              <a:t>We ask that mums, dads and carers complete the Google form </a:t>
            </a:r>
            <a:r>
              <a:rPr lang="en-GB" sz="2400" b="1" dirty="0" smtClean="0"/>
              <a:t>which is in </a:t>
            </a:r>
            <a:r>
              <a:rPr lang="en-GB" sz="2400" b="1" smtClean="0"/>
              <a:t>the main </a:t>
            </a:r>
            <a:r>
              <a:rPr lang="en-GB" sz="2400" b="1" dirty="0" smtClean="0"/>
              <a:t>message on the app.</a:t>
            </a:r>
            <a:endParaRPr lang="en-GB" sz="2400" b="1" dirty="0" smtClean="0"/>
          </a:p>
        </p:txBody>
      </p:sp>
      <p:pic>
        <p:nvPicPr>
          <p:cNvPr id="7" name="Picture 4" descr="See the source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8896350" y="90959"/>
            <a:ext cx="3295650" cy="205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60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096-3D66-4D55-9E14-459DEAFF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Here are our </a:t>
            </a:r>
            <a:r>
              <a:rPr lang="en-GB" b="1" dirty="0"/>
              <a:t>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311D-D565-46FE-A448-5D10F710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268822"/>
            <a:ext cx="10363200" cy="36730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5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A335CC05-B0D2-4565-B41F-F7CF818B4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5555610"/>
            <a:ext cx="2743200" cy="1299984"/>
          </a:xfrm>
          <a:prstGeom prst="rect">
            <a:avLst/>
          </a:prstGeom>
        </p:spPr>
      </p:pic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0DDA0613-7587-4070-B8FC-88186BF68B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597567"/>
              </p:ext>
            </p:extLst>
          </p:nvPr>
        </p:nvGraphicFramePr>
        <p:xfrm>
          <a:off x="914401" y="2271387"/>
          <a:ext cx="10102239" cy="313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4" descr="See the source image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9519235" y="70484"/>
            <a:ext cx="2672765" cy="166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24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096-3D66-4D55-9E14-459DEAFF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Guest Speaker – Option 1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311D-D565-46FE-A448-5D10F710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268822"/>
            <a:ext cx="10363200" cy="36730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5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A335CC05-B0D2-4565-B41F-F7CF818B4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5555610"/>
            <a:ext cx="2743200" cy="1299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A431F-05E7-454E-A2AB-99C203BC0304}"/>
              </a:ext>
            </a:extLst>
          </p:cNvPr>
          <p:cNvSpPr txBox="1"/>
          <p:nvPr/>
        </p:nvSpPr>
        <p:spPr>
          <a:xfrm>
            <a:off x="914401" y="2271387"/>
            <a:ext cx="10102239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u="sng" dirty="0" smtClean="0"/>
              <a:t>Pros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This could benefit children/families in the school community.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guest speaker could have a significant impact on certain children.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Pupils, parents and staff could choose who we bring in based on general needs of the children and families.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r>
              <a:rPr lang="en-GB" sz="2400" b="1" u="sng" dirty="0" smtClean="0"/>
              <a:t>Cons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talk might not be relevant for everyone.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This would only benefit families this session.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Restrictions might make this event difficult and may need to be virtual.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</p:txBody>
      </p:sp>
      <p:pic>
        <p:nvPicPr>
          <p:cNvPr id="7" name="Picture 4" descr="See the source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8896350" y="0"/>
            <a:ext cx="3295650" cy="205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92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096-3D66-4D55-9E14-459DEAFF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Tracksuit for Sporting Events - </a:t>
            </a:r>
            <a:br>
              <a:rPr lang="en-GB" b="1" dirty="0" smtClean="0"/>
            </a:br>
            <a:r>
              <a:rPr lang="en-GB" b="1" dirty="0" smtClean="0"/>
              <a:t>Option 2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311D-D565-46FE-A448-5D10F710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268822"/>
            <a:ext cx="10363200" cy="36730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5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A335CC05-B0D2-4565-B41F-F7CF818B4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5555610"/>
            <a:ext cx="2743200" cy="1299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A431F-05E7-454E-A2AB-99C203BC0304}"/>
              </a:ext>
            </a:extLst>
          </p:cNvPr>
          <p:cNvSpPr txBox="1"/>
          <p:nvPr/>
        </p:nvSpPr>
        <p:spPr>
          <a:xfrm>
            <a:off x="914398" y="2686043"/>
            <a:ext cx="10102239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u="sng" dirty="0" smtClean="0"/>
              <a:t>Pros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 sense of pride and belonging when representing the school.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This would make all children unified when they attend sporting events.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Allows parents not to have the worry of ‘kitting’ their child out for events.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tracksuits would be reused.</a:t>
            </a:r>
            <a:endParaRPr lang="en-GB" sz="2400" b="1" dirty="0"/>
          </a:p>
          <a:p>
            <a:r>
              <a:rPr lang="en-GB" sz="2400" b="1" u="sng" dirty="0" smtClean="0"/>
              <a:t>Cons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Tracksuits might get damaged at events.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Events might not happen for a while due to restrictions.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Some children might prefer to have their own clothes.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</p:txBody>
      </p:sp>
      <p:pic>
        <p:nvPicPr>
          <p:cNvPr id="7" name="Picture 4" descr="See the source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8896350" y="0"/>
            <a:ext cx="3295650" cy="205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13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096-3D66-4D55-9E14-459DEAFF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School Branded School Bags – </a:t>
            </a:r>
            <a:br>
              <a:rPr lang="en-GB" b="1" dirty="0" smtClean="0"/>
            </a:br>
            <a:r>
              <a:rPr lang="en-GB" b="1" dirty="0" smtClean="0"/>
              <a:t>Option 3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311D-D565-46FE-A448-5D10F710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268822"/>
            <a:ext cx="10363200" cy="36730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5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A335CC05-B0D2-4565-B41F-F7CF818B4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5555610"/>
            <a:ext cx="2743200" cy="1299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A431F-05E7-454E-A2AB-99C203BC0304}"/>
              </a:ext>
            </a:extLst>
          </p:cNvPr>
          <p:cNvSpPr txBox="1"/>
          <p:nvPr/>
        </p:nvSpPr>
        <p:spPr>
          <a:xfrm>
            <a:off x="914398" y="2668865"/>
            <a:ext cx="10102239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u="sng" dirty="0" smtClean="0"/>
              <a:t>Pros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This would unify all bags for the children and would save parents the cost of having to buy 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All children would feel the same.</a:t>
            </a:r>
          </a:p>
          <a:p>
            <a:endParaRPr lang="en-GB" sz="2400" b="1" dirty="0"/>
          </a:p>
          <a:p>
            <a:r>
              <a:rPr lang="en-GB" sz="2400" b="1" u="sng" dirty="0" smtClean="0"/>
              <a:t>Cons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Some children might want to choose their own bags.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Bags might be returned, damaged or not returned at all.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</p:txBody>
      </p:sp>
      <p:pic>
        <p:nvPicPr>
          <p:cNvPr id="7" name="Picture 4" descr="See the source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8896350" y="0"/>
            <a:ext cx="3295650" cy="205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55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B096-3D66-4D55-9E14-459DEAFF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T-Shirts for House events – </a:t>
            </a:r>
            <a:br>
              <a:rPr lang="en-GB" b="1" dirty="0" smtClean="0"/>
            </a:br>
            <a:r>
              <a:rPr lang="en-GB" b="1" dirty="0" smtClean="0"/>
              <a:t>Option 4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311D-D565-46FE-A448-5D10F710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268822"/>
            <a:ext cx="10363200" cy="36730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5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A335CC05-B0D2-4565-B41F-F7CF818B4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5555610"/>
            <a:ext cx="2743200" cy="1299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A431F-05E7-454E-A2AB-99C203BC0304}"/>
              </a:ext>
            </a:extLst>
          </p:cNvPr>
          <p:cNvSpPr txBox="1"/>
          <p:nvPr/>
        </p:nvSpPr>
        <p:spPr>
          <a:xfrm>
            <a:off x="914398" y="2613060"/>
            <a:ext cx="10102239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u="sng" dirty="0" smtClean="0"/>
              <a:t>Pros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This would make the children in the houses all the same, which would take the pressure off parents from buying a t-shirt of a particular colour.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All children would be unified in their Houses for events.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r>
              <a:rPr lang="en-GB" sz="2400" b="1" u="sng" dirty="0" smtClean="0"/>
              <a:t>Cons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T-shirts may get damaged/not returned after events.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</p:txBody>
      </p:sp>
      <p:pic>
        <p:nvPicPr>
          <p:cNvPr id="7" name="Picture 4" descr="See the source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0"/>
          <a:stretch/>
        </p:blipFill>
        <p:spPr bwMode="auto">
          <a:xfrm>
            <a:off x="8896350" y="0"/>
            <a:ext cx="3295650" cy="205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688899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RegularSeedLeftStep">
      <a:dk1>
        <a:srgbClr val="000000"/>
      </a:dk1>
      <a:lt1>
        <a:srgbClr val="FFFFFF"/>
      </a:lt1>
      <a:dk2>
        <a:srgbClr val="1E2A35"/>
      </a:dk2>
      <a:lt2>
        <a:srgbClr val="E8E2E6"/>
      </a:lt2>
      <a:accent1>
        <a:srgbClr val="21B854"/>
      </a:accent1>
      <a:accent2>
        <a:srgbClr val="22BB14"/>
      </a:accent2>
      <a:accent3>
        <a:srgbClr val="69B320"/>
      </a:accent3>
      <a:accent4>
        <a:srgbClr val="9CA912"/>
      </a:accent4>
      <a:accent5>
        <a:srgbClr val="D09725"/>
      </a:accent5>
      <a:accent6>
        <a:srgbClr val="D54717"/>
      </a:accent6>
      <a:hlink>
        <a:srgbClr val="BF3F94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1658</TotalTime>
  <Words>646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Grandview Display</vt:lpstr>
      <vt:lpstr>DashVTI</vt:lpstr>
      <vt:lpstr>Participatory Budgeting</vt:lpstr>
      <vt:lpstr>What is Participatory Budgeting?</vt:lpstr>
      <vt:lpstr>What can the money be used for? </vt:lpstr>
      <vt:lpstr>Voting</vt:lpstr>
      <vt:lpstr>Here are our ideas</vt:lpstr>
      <vt:lpstr>Guest Speaker – Option 1</vt:lpstr>
      <vt:lpstr>Tracksuit for Sporting Events -  Option 2</vt:lpstr>
      <vt:lpstr>School Branded School Bags –  Option 3</vt:lpstr>
      <vt:lpstr>T-Shirts for House events –  Option 4</vt:lpstr>
      <vt:lpstr>Reusable Water Bottles – Option 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Arrowsmith</dc:creator>
  <cp:lastModifiedBy>Jill Armour</cp:lastModifiedBy>
  <cp:revision>216</cp:revision>
  <cp:lastPrinted>2021-09-30T14:31:07Z</cp:lastPrinted>
  <dcterms:created xsi:type="dcterms:W3CDTF">2021-09-08T20:59:56Z</dcterms:created>
  <dcterms:modified xsi:type="dcterms:W3CDTF">2021-10-01T10:58:12Z</dcterms:modified>
</cp:coreProperties>
</file>